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02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637CD-669F-4296-8999-5E5D14B18218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E0821-9FEE-4439-A314-A8F36D460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83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994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AF19EEA-CC54-4411-8AD7-0B5CF72DC4A5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29640B7F-747E-4DB8-9487-7D3C4B30F981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PROJECT-2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Ajay Kumar </a:t>
            </a:r>
            <a:r>
              <a:rPr lang="en-US" dirty="0" err="1" smtClean="0"/>
              <a:t>Gadireddy</a:t>
            </a:r>
            <a:endParaRPr lang="en-US" dirty="0" smtClean="0"/>
          </a:p>
          <a:p>
            <a:r>
              <a:rPr lang="en-US" dirty="0" err="1" smtClean="0"/>
              <a:t>Varshith</a:t>
            </a:r>
            <a:r>
              <a:rPr lang="en-US" dirty="0" smtClean="0"/>
              <a:t> Reddy</a:t>
            </a:r>
          </a:p>
          <a:p>
            <a:r>
              <a:rPr lang="en-US" dirty="0" smtClean="0"/>
              <a:t>Deepak</a:t>
            </a:r>
          </a:p>
          <a:p>
            <a:r>
              <a:rPr lang="en-US" dirty="0" err="1" smtClean="0"/>
              <a:t>Yasaswini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 smtClean="0"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PROBLEM STATEMENT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idea of problem is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employee records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department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details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into their respective files with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EmployeeId,Department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Id and Project Id as Primary key in their respective files.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second case we have to get all employee details by using department name using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StreamReader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third case we have to get all projects in the department by using department name using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StreamReader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fourth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we have to get all projects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a Manager and the Manager Details using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StreamReader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main logic behind the problem is to search all employee details by taking department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name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if it is found it will display all employees who had worked under particular department using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StreamReader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and if it is not found will display department id not found in the file,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In this problem we searched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deptname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by partitioning string into substrings and matching last characters using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PadLeft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By using same technique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further problems are resolved.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Employee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/Department/Projects</a:t>
            </a:r>
          </a:p>
          <a:p>
            <a:pPr lvl="0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Employees By Department Name</a:t>
            </a:r>
          </a:p>
          <a:p>
            <a:pPr lvl="0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Projects By Department Name</a:t>
            </a:r>
          </a:p>
          <a:p>
            <a:pPr lvl="0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Project by the Manager Id and to give the details of the Employee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Absract</a:t>
            </a:r>
            <a:r>
              <a:rPr lang="en-US" dirty="0" smtClean="0"/>
              <a:t>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2296" indent="0">
              <a:buNone/>
            </a:pPr>
            <a:r>
              <a:rPr lang="en-US" dirty="0" smtClean="0"/>
              <a:t>Employee			</a:t>
            </a: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dirty="0" smtClean="0"/>
              <a:t>Department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402336" lvl="1" indent="0">
              <a:buNone/>
            </a:pPr>
            <a:r>
              <a:rPr lang="en-US" dirty="0" smtClean="0"/>
              <a:t>Project</a:t>
            </a:r>
          </a:p>
          <a:p>
            <a:pPr marL="402336" lvl="1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05000" y="2079455"/>
            <a:ext cx="2057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Attributes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EmpId</a:t>
            </a:r>
            <a:r>
              <a:rPr lang="en-IN" dirty="0" err="1" smtClean="0">
                <a:sym typeface="Wingdings" panose="05000000000000000000" pitchFamily="2" charset="2"/>
              </a:rPr>
              <a:t>PK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EmpName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smtClean="0"/>
              <a:t>Phone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smtClean="0"/>
              <a:t>Email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DeptId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6248400" y="2079455"/>
            <a:ext cx="205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Attributes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DeptId</a:t>
            </a:r>
            <a:r>
              <a:rPr lang="en-IN" dirty="0" err="1" smtClean="0">
                <a:sym typeface="Wingdings" panose="05000000000000000000" pitchFamily="2" charset="2"/>
              </a:rPr>
              <a:t>PK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DeptName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Num</a:t>
            </a:r>
            <a:r>
              <a:rPr lang="en-IN" dirty="0" smtClean="0"/>
              <a:t> Of </a:t>
            </a:r>
            <a:r>
              <a:rPr lang="en-IN" dirty="0" err="1" smtClean="0"/>
              <a:t>Prjcts</a:t>
            </a:r>
            <a:endParaRPr lang="en-IN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889534" y="4511410"/>
            <a:ext cx="2057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Attributes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PrjctId</a:t>
            </a:r>
            <a:r>
              <a:rPr lang="en-IN" dirty="0" err="1" smtClean="0">
                <a:sym typeface="Wingdings" panose="05000000000000000000" pitchFamily="2" charset="2"/>
              </a:rPr>
              <a:t>PK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PrjctName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DeptName</a:t>
            </a:r>
            <a:endParaRPr lang="en-IN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 err="1" smtClean="0"/>
              <a:t>MgrId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5740833" y="3657600"/>
            <a:ext cx="2895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Method </a:t>
            </a:r>
            <a:r>
              <a:rPr lang="en-IN" b="1" dirty="0" err="1" smtClean="0"/>
              <a:t>Functinality</a:t>
            </a:r>
            <a:r>
              <a:rPr lang="en-IN" dirty="0" smtClean="0"/>
              <a:t>:</a:t>
            </a:r>
          </a:p>
          <a:p>
            <a:r>
              <a:rPr lang="en-IN" b="1" dirty="0" err="1" smtClean="0"/>
              <a:t>Searchby</a:t>
            </a:r>
            <a:r>
              <a:rPr lang="en-IN" b="1" dirty="0" smtClean="0"/>
              <a:t>[fileused,file1,file2]:</a:t>
            </a:r>
          </a:p>
          <a:p>
            <a:r>
              <a:rPr lang="en-IN" dirty="0" smtClean="0"/>
              <a:t>By using the </a:t>
            </a:r>
            <a:r>
              <a:rPr lang="en-IN" dirty="0" err="1" smtClean="0"/>
              <a:t>padleft</a:t>
            </a:r>
            <a:r>
              <a:rPr lang="en-IN" dirty="0" smtClean="0"/>
              <a:t> and substrings method of strings we can find a </a:t>
            </a:r>
            <a:r>
              <a:rPr lang="en-IN" dirty="0" err="1" smtClean="0"/>
              <a:t>particularsearch</a:t>
            </a:r>
            <a:r>
              <a:rPr lang="en-IN" dirty="0" smtClean="0"/>
              <a:t> key is present in file or not. By this we can display the respective details.</a:t>
            </a:r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+mn-lt"/>
                <a:cs typeface="Times New Roman" panose="02020603050405020304" pitchFamily="18" charset="0"/>
              </a:rPr>
              <a:t>SOURCE CODE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https://github.com/ajaykumargadireddy/DotnetProjects.git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</a:t>
            </a:r>
            <a:endParaRPr lang="en-US" dirty="0"/>
          </a:p>
        </p:txBody>
      </p:sp>
      <p:pic>
        <p:nvPicPr>
          <p:cNvPr id="4" name="2021-07-25-21-04-4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0402" y="1219200"/>
            <a:ext cx="7993286" cy="44958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1941909" y="2133600"/>
            <a:ext cx="668655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600" dirty="0">
              <a:latin typeface="Pacifico"/>
              <a:ea typeface="Pacifico"/>
              <a:cs typeface="Pacifico"/>
              <a:sym typeface="Pacific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latin typeface="Pacifico"/>
                <a:ea typeface="Pacifico"/>
                <a:cs typeface="Pacifico"/>
                <a:sym typeface="Pacifico"/>
              </a:rPr>
              <a:t>       </a:t>
            </a:r>
            <a:r>
              <a:rPr lang="en-US" sz="6600" dirty="0" smtClean="0">
                <a:latin typeface="Cooper Black" panose="0208090404030B020404" pitchFamily="18" charset="0"/>
                <a:ea typeface="Pacifico"/>
                <a:cs typeface="Pacifico"/>
                <a:sym typeface="Pacifico"/>
              </a:rPr>
              <a:t>Thank you</a:t>
            </a:r>
            <a:endParaRPr sz="6600" dirty="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70</TotalTime>
  <Words>276</Words>
  <Application>Microsoft Office PowerPoint</Application>
  <PresentationFormat>On-screen Show (4:3)</PresentationFormat>
  <Paragraphs>51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Calibri</vt:lpstr>
      <vt:lpstr>Comic Sans MS</vt:lpstr>
      <vt:lpstr>Cooper Black</vt:lpstr>
      <vt:lpstr>Gill Sans MT</vt:lpstr>
      <vt:lpstr>Pacifico</vt:lpstr>
      <vt:lpstr>Times New Roman</vt:lpstr>
      <vt:lpstr>Verdana</vt:lpstr>
      <vt:lpstr>Wingdings</vt:lpstr>
      <vt:lpstr>Wingdings 2</vt:lpstr>
      <vt:lpstr>Solstice</vt:lpstr>
      <vt:lpstr>PROJECT-2 </vt:lpstr>
      <vt:lpstr>PROBLEM STATEMENT</vt:lpstr>
      <vt:lpstr>APPROACH</vt:lpstr>
      <vt:lpstr>Functionalities</vt:lpstr>
      <vt:lpstr>Absract Of Functions</vt:lpstr>
      <vt:lpstr>SOURCE CODE</vt:lpstr>
      <vt:lpstr>EXECUTION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PROJECT-2</dc:title>
  <dc:creator>User</dc:creator>
  <cp:lastModifiedBy>Microsoft account</cp:lastModifiedBy>
  <cp:revision>16</cp:revision>
  <dcterms:created xsi:type="dcterms:W3CDTF">2021-07-25T13:42:10Z</dcterms:created>
  <dcterms:modified xsi:type="dcterms:W3CDTF">2021-07-25T15:54:34Z</dcterms:modified>
</cp:coreProperties>
</file>

<file path=docProps/thumbnail.jpeg>
</file>